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253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253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3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  <p:grpSp>
          <p:nvGrpSpPr>
            <p:cNvPr id="2254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254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4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5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6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7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8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59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0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1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2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3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4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5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6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7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268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</p:grpSp>
      <p:sp>
        <p:nvSpPr>
          <p:cNvPr id="22681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2682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22683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sv-SE"/>
          </a:p>
        </p:txBody>
      </p:sp>
      <p:sp>
        <p:nvSpPr>
          <p:cNvPr id="22684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sv-SE"/>
          </a:p>
        </p:txBody>
      </p:sp>
      <p:sp>
        <p:nvSpPr>
          <p:cNvPr id="22685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61BB1D18-1302-487B-AA7A-1ACCC3D948E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91589-52CF-4754-BD5A-3A73D814861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256B5-3584-44DA-977E-2D3B3EE8EC9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F79EC-9D38-4D74-85A3-A0A816369FF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D35AB-64F6-4E0E-AACD-D6B7428684D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1E80B-5442-426D-8E1B-929228DC591D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806A7-9869-487A-BA70-117AF9FF25B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6AC0D0-4727-44D3-8095-76A21E1A344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652D8-59BB-4117-BFA6-0F5A144E276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5DF03-2004-464D-86E2-9A4CEAEAEC6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185E0-2C25-42C7-935F-DE2B33C8D1E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D4765-D37B-48EF-B63F-8AB39EFD5D8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1507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1508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09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0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1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2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3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4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5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6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7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8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19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0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  <p:grpSp>
          <p:nvGrpSpPr>
            <p:cNvPr id="21521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1522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3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4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5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6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7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8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29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0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1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2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3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4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5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6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7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8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39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0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1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2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3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4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5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6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7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8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49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0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1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2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3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4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5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6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7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8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59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0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1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2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3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4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5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6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7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8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69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0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1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2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3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4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5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6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7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8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79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0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1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2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3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4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5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6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7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8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89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0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1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2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3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4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5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6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7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8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599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0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1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2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3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4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5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6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7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8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09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0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1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2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3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4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5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6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7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8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19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0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1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2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3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4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5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6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7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8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29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0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1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2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3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4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5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6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7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8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39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0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1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2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3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4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5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6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7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8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49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0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1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2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3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4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5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1656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</p:grpSp>
      <p:sp>
        <p:nvSpPr>
          <p:cNvPr id="21657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21658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endParaRPr lang="sv-SE"/>
          </a:p>
        </p:txBody>
      </p:sp>
      <p:sp>
        <p:nvSpPr>
          <p:cNvPr id="21659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endParaRPr lang="sv-SE"/>
          </a:p>
        </p:txBody>
      </p:sp>
      <p:sp>
        <p:nvSpPr>
          <p:cNvPr id="21660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fld id="{DD557114-2732-4063-BFCE-38BE0FE9BD43}" type="slidenum">
              <a:rPr lang="sv-SE"/>
              <a:pPr/>
              <a:t>‹#›</a:t>
            </a:fld>
            <a:endParaRPr lang="sv-SE"/>
          </a:p>
        </p:txBody>
      </p:sp>
      <p:sp>
        <p:nvSpPr>
          <p:cNvPr id="21661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Halloween/allhelgonaafton</a:t>
            </a:r>
          </a:p>
        </p:txBody>
      </p:sp>
      <p:sp>
        <p:nvSpPr>
          <p:cNvPr id="2053" name="Rectangle 5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Halloween är namnet på allhelgonaafton i anglosaxiska länder.  </a:t>
            </a:r>
          </a:p>
          <a:p>
            <a:pPr>
              <a:lnSpc>
                <a:spcPct val="90000"/>
              </a:lnSpc>
            </a:pP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De forntida britannerna firade vid tidpunkten för allhelgonaafton sommarens </a:t>
            </a:r>
            <a:r>
              <a:rPr lang="sv-SE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slut men också årets </a:t>
            </a: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början. </a:t>
            </a:r>
            <a:endParaRPr lang="sv-SE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sv-SE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Britannerna </a:t>
            </a: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tog hem djuren från betet och de trodde att spöken och onda väsen höll i gång nattetid. De tände därför eldar för att skrämma bort </a:t>
            </a:r>
            <a:r>
              <a:rPr lang="sv-SE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vålnaderna</a:t>
            </a: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</a:pP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Många av britannernas gamla traditioner bevarades efter kristendomens intåg och togs senare över av germanerna. </a:t>
            </a:r>
          </a:p>
          <a:p>
            <a:pPr>
              <a:lnSpc>
                <a:spcPct val="90000"/>
              </a:lnSpc>
            </a:pPr>
            <a:r>
              <a:rPr lang="sv-SE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Med åren blev halloween framförallt barnens högtid.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Kompass">
  <a:themeElements>
    <a:clrScheme name="K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Kompa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K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16</TotalTime>
  <Words>78</Words>
  <Application>Microsoft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Kompass</vt:lpstr>
      <vt:lpstr>Halloween/allhelgonaafton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Halloween/allhelgonaafton</dc:title>
  <dc:creator>Malin </dc:creator>
  <cp:lastModifiedBy>U Nilsson</cp:lastModifiedBy>
  <cp:revision>5</cp:revision>
  <dcterms:created xsi:type="dcterms:W3CDTF">2001-10-30T10:45:42Z</dcterms:created>
  <dcterms:modified xsi:type="dcterms:W3CDTF">2007-01-09T15:24:01Z</dcterms:modified>
</cp:coreProperties>
</file>